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96D87-A2D4-4C36-9E15-2B6B02AB06C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3733-5AC2-407E-9D45-ABF9CC05CB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788700-319D-4A43-BDE7-D366A1E31313}" type="datetime1">
              <a:rPr lang="en-US" smtClean="0"/>
              <a:t>5/10/2020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9BFDD-8050-4547-A829-1C61188EF2A2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79B66-2A2F-4678-BFDE-C69FC7D585A4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E721A6-D767-4D7C-A8C6-A75E8C64C000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10C86DA-2168-4990-8C1A-0775DA82BF5F}" type="datetime1">
              <a:rPr lang="en-US" smtClean="0"/>
              <a:t>5/10/2020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FAD80-17D6-42E2-A89C-5DACC187C751}" type="datetime1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A4DD4-2F91-4C85-BD59-CEB6DA7FB902}" type="datetime1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3240-BD73-49CB-A147-869CA24BC4A1}" type="datetime1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3D95-8FF2-482E-9414-4A7138FDDB52}" type="datetime1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8D6FD38-D15F-47DC-AC2A-C4248E001790}" type="datetime1">
              <a:rPr lang="en-US" smtClean="0"/>
              <a:t>5/10/2020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123FEAE-ACDE-48C4-92C6-3D2325A1ADA1}" type="datetime1">
              <a:rPr lang="en-US" smtClean="0"/>
              <a:t>5/10/2020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722A0A2-CE2D-41E8-B5E1-656ED14C4616}" type="datetime1">
              <a:rPr lang="en-US" smtClean="0"/>
              <a:t>5/10/2020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0620CD7-4307-4A26-B91E-B9E5E07DDF4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C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Површина кружног прстена </a:t>
            </a:r>
            <a:br>
              <a:rPr lang="sr-Cyrl-RS" dirty="0" smtClean="0">
                <a:solidFill>
                  <a:srgbClr val="C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sr-Cyrl-RS" dirty="0" smtClean="0">
                <a:solidFill>
                  <a:srgbClr val="C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- обрада -</a:t>
            </a:r>
            <a:endParaRPr lang="en-US" dirty="0">
              <a:solidFill>
                <a:srgbClr val="C0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2" y="2819400"/>
            <a:ext cx="3121702" cy="1395418"/>
          </a:xfrm>
        </p:spPr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11.05.2020.</a:t>
            </a:r>
          </a:p>
          <a:p>
            <a:r>
              <a:rPr lang="sr-Cyrl-RS" dirty="0" smtClean="0"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7. разред</a:t>
            </a:r>
            <a:endParaRPr lang="en-US" dirty="0"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 descr="ilustracija-matemat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286124"/>
            <a:ext cx="4775207" cy="26860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Flowchart: Connector 4"/>
          <p:cNvSpPr/>
          <p:nvPr/>
        </p:nvSpPr>
        <p:spPr>
          <a:xfrm>
            <a:off x="6357950" y="4500570"/>
            <a:ext cx="1285884" cy="107157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572396" y="5643578"/>
            <a:ext cx="785818" cy="71438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786710" y="4071942"/>
            <a:ext cx="785818" cy="71438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1510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Свака два концентрична круга 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  и               одређују један кружни прстен који чине све тачке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такве да је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Површина кружног прстена једнака је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разлици површина кругова који га образују,  </a:t>
            </a: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928670"/>
            <a:ext cx="1085507" cy="500066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pic>
        <p:nvPicPr>
          <p:cNvPr id="5" name="Picture 4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928670"/>
            <a:ext cx="1071570" cy="464347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icture 5" descr="7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928802"/>
            <a:ext cx="1820838" cy="571504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Picture 6" descr="7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48" y="3929066"/>
            <a:ext cx="3000396" cy="182024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8" name="Picture 7" descr="7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3438" y="3786190"/>
            <a:ext cx="2428892" cy="2539296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9" name="Chevron 8"/>
          <p:cNvSpPr/>
          <p:nvPr/>
        </p:nvSpPr>
        <p:spPr>
          <a:xfrm>
            <a:off x="571472" y="500042"/>
            <a:ext cx="642942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714348" y="2928934"/>
            <a:ext cx="642942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215206" y="5715016"/>
            <a:ext cx="1357322" cy="21431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572396" y="6000768"/>
            <a:ext cx="1143008" cy="21431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0CD7-4307-4A26-B91E-B9E5E07DDF46}" type="slidenum">
              <a:rPr lang="en-US" smtClean="0"/>
              <a:t>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42942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i="1" dirty="0" smtClean="0">
                <a:solidFill>
                  <a:srgbClr val="002060"/>
                </a:solidFill>
              </a:rPr>
              <a:t>                 ≈  Задаци за вежбање  ≈</a:t>
            </a:r>
            <a:endParaRPr lang="sr-Latn-RS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3000" u="sng" dirty="0" smtClean="0">
                <a:solidFill>
                  <a:srgbClr val="002060"/>
                </a:solidFill>
              </a:rPr>
              <a:t>Задатак 1</a:t>
            </a:r>
            <a:r>
              <a:rPr lang="sr-Cyrl-RS" sz="3000" dirty="0" smtClean="0">
                <a:solidFill>
                  <a:srgbClr val="002060"/>
                </a:solidFill>
              </a:rPr>
              <a:t>:</a:t>
            </a:r>
            <a:r>
              <a:rPr lang="sr-Cyrl-RS" sz="3000" dirty="0" smtClean="0"/>
              <a:t> Израчунај површину кружног </a:t>
            </a:r>
          </a:p>
          <a:p>
            <a:pPr>
              <a:buNone/>
            </a:pPr>
            <a:r>
              <a:rPr lang="sr-Cyrl-RS" sz="3000" dirty="0" smtClean="0"/>
              <a:t>прстена који образују уписан и описан круг </a:t>
            </a:r>
          </a:p>
          <a:p>
            <a:pPr>
              <a:buNone/>
            </a:pPr>
            <a:r>
              <a:rPr lang="sr-Cyrl-RS" sz="3000" dirty="0" smtClean="0"/>
              <a:t>квадрата странице 6 </a:t>
            </a:r>
            <a:r>
              <a:rPr lang="sr-Latn-RS" sz="3000" dirty="0" smtClean="0"/>
              <a:t>cm.</a:t>
            </a:r>
          </a:p>
          <a:p>
            <a:pPr>
              <a:buNone/>
            </a:pPr>
            <a:endParaRPr lang="sr-Latn-RS" sz="3000" dirty="0" smtClean="0"/>
          </a:p>
          <a:p>
            <a:pPr>
              <a:buNone/>
            </a:pPr>
            <a:r>
              <a:rPr lang="sr-Cyrl-RS" sz="3000" u="sng" dirty="0" smtClean="0">
                <a:solidFill>
                  <a:srgbClr val="002060"/>
                </a:solidFill>
              </a:rPr>
              <a:t>Задатак </a:t>
            </a:r>
            <a:r>
              <a:rPr lang="sr-Latn-RS" sz="3000" u="sng" dirty="0" smtClean="0">
                <a:solidFill>
                  <a:srgbClr val="002060"/>
                </a:solidFill>
              </a:rPr>
              <a:t>2</a:t>
            </a:r>
            <a:r>
              <a:rPr lang="sr-Cyrl-RS" sz="3000" dirty="0" smtClean="0">
                <a:solidFill>
                  <a:srgbClr val="002060"/>
                </a:solidFill>
              </a:rPr>
              <a:t>:</a:t>
            </a:r>
            <a:r>
              <a:rPr lang="sr-Latn-RS" sz="3000" dirty="0" smtClean="0">
                <a:solidFill>
                  <a:srgbClr val="002060"/>
                </a:solidFill>
              </a:rPr>
              <a:t> </a:t>
            </a:r>
            <a:r>
              <a:rPr lang="sr-Cyrl-RS" sz="3000" dirty="0" smtClean="0">
                <a:solidFill>
                  <a:schemeClr val="tx1"/>
                </a:solidFill>
              </a:rPr>
              <a:t>Око кружног травнатог трга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</a:rPr>
              <a:t>п</a:t>
            </a:r>
            <a:r>
              <a:rPr lang="sr-Cyrl-RS" sz="3000" dirty="0" smtClean="0">
                <a:solidFill>
                  <a:schemeClr val="tx1"/>
                </a:solidFill>
              </a:rPr>
              <a:t>речника 9 метара бетонирана је стаза 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</a:rPr>
              <a:t>ширине 1 метар. Одреди површину те стазе.</a:t>
            </a:r>
            <a:endParaRPr lang="en-US" sz="3000" dirty="0">
              <a:solidFill>
                <a:srgbClr val="002060"/>
              </a:solidFill>
            </a:endParaRPr>
          </a:p>
        </p:txBody>
      </p:sp>
      <p:pic>
        <p:nvPicPr>
          <p:cNvPr id="4" name="Picture 3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071942"/>
            <a:ext cx="2786082" cy="2518380"/>
          </a:xfrm>
          <a:prstGeom prst="rect">
            <a:avLst/>
          </a:prstGeom>
          <a:ln w="190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5715008" y="5786454"/>
            <a:ext cx="1785950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215074" y="6000768"/>
            <a:ext cx="1785950" cy="28575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858016" y="6215082"/>
            <a:ext cx="1785950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0CD7-4307-4A26-B91E-B9E5E07DDF46}" type="slidenum">
              <a:rPr lang="en-US" smtClean="0"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214810" y="6429396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Задатак 3:</a:t>
            </a: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Површина кружног прстена је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45</a:t>
            </a:r>
            <a:r>
              <a:rPr lang="el-GR" dirty="0" smtClean="0">
                <a:solidFill>
                  <a:schemeClr val="tx1"/>
                </a:solidFill>
              </a:rPr>
              <a:t>π</a:t>
            </a:r>
            <a:r>
              <a:rPr lang="sr-Latn-RS" dirty="0" smtClean="0">
                <a:solidFill>
                  <a:schemeClr val="tx1"/>
                </a:solidFill>
              </a:rPr>
              <a:t> cm²</a:t>
            </a:r>
            <a:r>
              <a:rPr lang="sr-Cyrl-RS" dirty="0" smtClean="0">
                <a:solidFill>
                  <a:schemeClr val="tx1"/>
                </a:solidFill>
              </a:rPr>
              <a:t>. Ако је полупречник већег круга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кружног прстена 9 </a:t>
            </a:r>
            <a:r>
              <a:rPr lang="sr-Latn-RS" dirty="0" smtClean="0">
                <a:solidFill>
                  <a:schemeClr val="tx1"/>
                </a:solidFill>
              </a:rPr>
              <a:t>cm</a:t>
            </a:r>
            <a:r>
              <a:rPr lang="sr-Cyrl-RS" dirty="0" smtClean="0">
                <a:solidFill>
                  <a:schemeClr val="tx1"/>
                </a:solidFill>
              </a:rPr>
              <a:t> израчунај обим и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површину мањег круга.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</a:t>
            </a:r>
            <a:r>
              <a:rPr lang="sr-Cyrl-RS" dirty="0" smtClean="0">
                <a:solidFill>
                  <a:srgbClr val="002060"/>
                </a:solidFill>
              </a:rPr>
              <a:t>≈ </a:t>
            </a:r>
            <a:r>
              <a:rPr lang="sr-Cyrl-RS" i="1" u="sng" dirty="0" smtClean="0">
                <a:solidFill>
                  <a:srgbClr val="002060"/>
                </a:solidFill>
              </a:rPr>
              <a:t>Решења задатака</a:t>
            </a:r>
            <a:r>
              <a:rPr lang="sr-Cyrl-RS" dirty="0" smtClean="0">
                <a:solidFill>
                  <a:srgbClr val="002060"/>
                </a:solidFill>
              </a:rPr>
              <a:t> ≈</a:t>
            </a:r>
            <a:endParaRPr lang="sr-Cyrl-RS" i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7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286123"/>
            <a:ext cx="1928826" cy="3202345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Cloud Callout 4"/>
          <p:cNvSpPr/>
          <p:nvPr/>
        </p:nvSpPr>
        <p:spPr>
          <a:xfrm>
            <a:off x="5429256" y="4143380"/>
            <a:ext cx="2857520" cy="2071702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i="1" dirty="0" smtClean="0">
                <a:solidFill>
                  <a:srgbClr val="C00000"/>
                </a:solidFill>
              </a:rPr>
              <a:t>Срдачан поздрав,</a:t>
            </a:r>
          </a:p>
          <a:p>
            <a:pPr algn="ctr"/>
            <a:r>
              <a:rPr lang="sr-Cyrl-RS" i="1" dirty="0">
                <a:solidFill>
                  <a:srgbClr val="C00000"/>
                </a:solidFill>
              </a:rPr>
              <a:t>н</a:t>
            </a:r>
            <a:r>
              <a:rPr lang="sr-Cyrl-RS" i="1" dirty="0" smtClean="0">
                <a:solidFill>
                  <a:srgbClr val="C00000"/>
                </a:solidFill>
              </a:rPr>
              <a:t>аставница Марија Јеремић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3929058" y="5000636"/>
            <a:ext cx="714380" cy="714380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572000" y="3786190"/>
            <a:ext cx="714380" cy="71438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786446" y="3000372"/>
            <a:ext cx="714380" cy="71438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000892" y="2928934"/>
            <a:ext cx="714380" cy="71438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8001024" y="3714752"/>
            <a:ext cx="714380" cy="71438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0CD7-4307-4A26-B91E-B9E5E07DDF46}" type="slidenum">
              <a:rPr lang="en-US" smtClean="0"/>
              <a:t>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785918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</TotalTime>
  <Words>141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Површина кружног прстена  - обрада -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Површина кружног прстена  - обрада -</dc:title>
  <dc:creator>Marija</dc:creator>
  <cp:lastModifiedBy>Marija</cp:lastModifiedBy>
  <cp:revision>5</cp:revision>
  <dcterms:created xsi:type="dcterms:W3CDTF">2020-05-10T19:42:45Z</dcterms:created>
  <dcterms:modified xsi:type="dcterms:W3CDTF">2020-05-10T20:30:34Z</dcterms:modified>
</cp:coreProperties>
</file>